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04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8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2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09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93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92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5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03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9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ADC4-C8A7-4BA8-98F8-53481B2905E7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7C8C-A99A-4FD4-8E5A-5F2D5D741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3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62708"/>
            <a:ext cx="9144000" cy="1603717"/>
          </a:xfrm>
        </p:spPr>
        <p:txBody>
          <a:bodyPr/>
          <a:lstStyle/>
          <a:p>
            <a:r>
              <a:rPr lang="nl-NL" dirty="0" smtClean="0"/>
              <a:t>Mechanisatie en milieu: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0" y="3713871"/>
            <a:ext cx="1619250" cy="2438400"/>
          </a:xfrm>
          <a:prstGeom prst="rect">
            <a:avLst/>
          </a:prstGeom>
        </p:spPr>
      </p:pic>
      <p:sp>
        <p:nvSpPr>
          <p:cNvPr id="4" name="AutoShape 2" descr="Afbeeldingsresultaat voor trekkers en uitlaatgassen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8573" y="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39482"/>
            <a:ext cx="9144000" cy="1772529"/>
          </a:xfrm>
        </p:spPr>
        <p:txBody>
          <a:bodyPr>
            <a:normAutofit/>
          </a:bodyPr>
          <a:lstStyle/>
          <a:p>
            <a:r>
              <a:rPr lang="nl-NL" dirty="0" smtClean="0"/>
              <a:t>Welke dingen belasten het milieu en de mens.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5503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Uitlaatgassen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Brandstof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Oliën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Geluid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Smeermiddelen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Koelvloeistof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573" y="0"/>
            <a:ext cx="2857500" cy="14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Uitlaatgassen: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Bestaan uit: CO2, roet en waterdamp.</a:t>
            </a:r>
            <a:br>
              <a:rPr lang="nl-NL" dirty="0" smtClean="0"/>
            </a:br>
            <a:r>
              <a:rPr lang="nl-NL" sz="2000" dirty="0" smtClean="0"/>
              <a:t>CO2 </a:t>
            </a:r>
            <a:r>
              <a:rPr lang="nl-NL" sz="2000" dirty="0" smtClean="0">
                <a:sym typeface="Wingdings" panose="05000000000000000000" pitchFamily="2" charset="2"/>
              </a:rPr>
              <a:t> Opwarming van de aarde!!</a:t>
            </a:r>
            <a:br>
              <a:rPr lang="nl-NL" sz="2000" dirty="0" smtClean="0">
                <a:sym typeface="Wingdings" panose="05000000000000000000" pitchFamily="2" charset="2"/>
              </a:rPr>
            </a:br>
            <a:r>
              <a:rPr lang="nl-NL" sz="2000" dirty="0" smtClean="0">
                <a:sym typeface="Wingdings" panose="05000000000000000000" pitchFamily="2" charset="2"/>
              </a:rPr>
              <a:t>Roet  Giftig, onverbrande deeltjes</a:t>
            </a:r>
            <a:r>
              <a:rPr lang="nl-NL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 Techniek: Katalysator, EGR klep.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                   </a:t>
            </a:r>
            <a:r>
              <a:rPr lang="nl-NL" sz="2000" dirty="0" smtClean="0">
                <a:sym typeface="Wingdings" panose="05000000000000000000" pitchFamily="2" charset="2"/>
              </a:rPr>
              <a:t>Uitlaatgassen worden gedeeltelijk nogmaals verbrand.</a:t>
            </a:r>
          </a:p>
          <a:p>
            <a:pPr marL="0" indent="0">
              <a:buNone/>
            </a:pPr>
            <a:r>
              <a:rPr lang="nl-NL" dirty="0" smtClean="0"/>
              <a:t>Niet onnodig laten draaien!</a:t>
            </a:r>
            <a:br>
              <a:rPr lang="nl-NL" dirty="0" smtClean="0"/>
            </a:br>
            <a:r>
              <a:rPr lang="nl-NL" sz="2000" dirty="0" smtClean="0"/>
              <a:t>                   In werkplaats afzuigen.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488" y="1732055"/>
            <a:ext cx="3901787" cy="22904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100" y="323757"/>
            <a:ext cx="2853175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2338" y="1518246"/>
            <a:ext cx="10515600" cy="4351338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Diesel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Benzine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Mengsmering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Ad blue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Wasbenzine / thinner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Morsen -&gt; grondvervuiling (deeltjes niet afbreekbaar)</a:t>
            </a:r>
          </a:p>
          <a:p>
            <a:r>
              <a:rPr lang="nl-NL" dirty="0" smtClean="0"/>
              <a:t>Opslag </a:t>
            </a:r>
            <a:r>
              <a:rPr lang="nl-NL" dirty="0" smtClean="0">
                <a:sym typeface="Wingdings" panose="05000000000000000000" pitchFamily="2" charset="2"/>
              </a:rPr>
              <a:t>-&gt; Met afdak, vloeistofdichte vloer, lekbak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618" y="1477109"/>
            <a:ext cx="2926080" cy="25351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40" y="68810"/>
            <a:ext cx="2936519" cy="144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Oliën.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Functie</a:t>
            </a:r>
            <a:r>
              <a:rPr lang="nl-NL" dirty="0" smtClean="0"/>
              <a:t>: smeren, koelen en deeltjes afvoeren.</a:t>
            </a:r>
          </a:p>
          <a:p>
            <a:r>
              <a:rPr lang="nl-NL" dirty="0" smtClean="0"/>
              <a:t>Olie voor:  *motor, *versnellingsbak, *hydrauliek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00B0F0"/>
                </a:solidFill>
              </a:rPr>
              <a:t>Minerale olie </a:t>
            </a:r>
            <a:r>
              <a:rPr lang="nl-NL" dirty="0" smtClean="0"/>
              <a:t>-&gt; Olieraffinaderijen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Synthetische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00B0F0"/>
                </a:solidFill>
              </a:rPr>
              <a:t>olie</a:t>
            </a:r>
            <a:r>
              <a:rPr lang="nl-NL" dirty="0" smtClean="0"/>
              <a:t> -&gt; Samengesteld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Bio smeerolie </a:t>
            </a:r>
            <a:r>
              <a:rPr lang="nl-NL" dirty="0" smtClean="0"/>
              <a:t>-&gt; Dierlijk/ plantaardig</a:t>
            </a:r>
          </a:p>
          <a:p>
            <a:endParaRPr lang="nl-NL" dirty="0"/>
          </a:p>
          <a:p>
            <a:r>
              <a:rPr lang="nl-NL" dirty="0" smtClean="0"/>
              <a:t>Olie vaak mengsel van bovenstaande.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41" y="312738"/>
            <a:ext cx="293846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764" y="3052293"/>
            <a:ext cx="2832268" cy="209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de praktijk: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het bedrijf veel verschillende oliën.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degelijke opslag in vaten en </a:t>
            </a:r>
            <a:r>
              <a:rPr lang="nl-NL" dirty="0" err="1" smtClean="0"/>
              <a:t>cans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onder afdak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vloeistofdichte vloer of lekbak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vullen met trechter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- afgewerkte olie opvangen en afvoeren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999" y="2523064"/>
            <a:ext cx="4013201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708" y="372005"/>
            <a:ext cx="293846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2D050"/>
                </a:solidFill>
              </a:rPr>
              <a:t>Opdracht</a:t>
            </a:r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Noem min. 4 elementen die in uitlaatgassen zitten.</a:t>
            </a:r>
          </a:p>
          <a:p>
            <a:r>
              <a:rPr lang="nl-NL" dirty="0" smtClean="0"/>
              <a:t>Welke gevolgen heeft (te)veel CO2 uitstoot</a:t>
            </a:r>
          </a:p>
          <a:p>
            <a:r>
              <a:rPr lang="nl-NL" dirty="0" smtClean="0"/>
              <a:t>In welke maat wordt de CO2 uitstoot aan gegeven</a:t>
            </a:r>
          </a:p>
          <a:p>
            <a:r>
              <a:rPr lang="nl-NL" dirty="0" smtClean="0"/>
              <a:t>Wat is </a:t>
            </a:r>
            <a:r>
              <a:rPr lang="nl-NL" dirty="0" err="1" smtClean="0"/>
              <a:t>AdBlue</a:t>
            </a:r>
            <a:r>
              <a:rPr lang="nl-NL" dirty="0" smtClean="0"/>
              <a:t> en wat doet het precies</a:t>
            </a:r>
          </a:p>
          <a:p>
            <a:r>
              <a:rPr lang="nl-NL" dirty="0" smtClean="0"/>
              <a:t>Noem een bestanddeel van diesel</a:t>
            </a:r>
          </a:p>
          <a:p>
            <a:r>
              <a:rPr lang="nl-NL" dirty="0" smtClean="0"/>
              <a:t>Zoek van twee trekkers / werktuigen hun geluidsniveau op</a:t>
            </a:r>
          </a:p>
          <a:p>
            <a:r>
              <a:rPr lang="nl-NL" dirty="0" smtClean="0"/>
              <a:t>Waarin verschilt motorolie van hydrauliekolie. Noteer ook de prijs.</a:t>
            </a:r>
          </a:p>
          <a:p>
            <a:r>
              <a:rPr lang="nl-NL" dirty="0" smtClean="0"/>
              <a:t>Zoek enkele plaatjes op van foutieve en juiste brandstofopslag</a:t>
            </a:r>
          </a:p>
          <a:p>
            <a:r>
              <a:rPr lang="nl-NL" dirty="0" smtClean="0"/>
              <a:t>Waar kun je afgewerkte olie inleveren.</a:t>
            </a:r>
          </a:p>
          <a:p>
            <a:r>
              <a:rPr lang="nl-NL" dirty="0" smtClean="0"/>
              <a:t>Wat wordt er bedoeld </a:t>
            </a:r>
            <a:r>
              <a:rPr lang="nl-NL" smtClean="0"/>
              <a:t>met fijnstof.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7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223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Mechanisatie en milieu:</vt:lpstr>
      <vt:lpstr>Welke dingen belasten het milieu en de mens.</vt:lpstr>
      <vt:lpstr>Uitlaatgassen:</vt:lpstr>
      <vt:lpstr>Brandstof</vt:lpstr>
      <vt:lpstr>Oliën.</vt:lpstr>
      <vt:lpstr>In de praktijk:</vt:lpstr>
      <vt:lpstr>Opdracht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Mechanisatie en milieu:</dc:title>
  <dc:creator>Johan Verlouw</dc:creator>
  <cp:lastModifiedBy>Johan Verlouw</cp:lastModifiedBy>
  <cp:revision>18</cp:revision>
  <dcterms:created xsi:type="dcterms:W3CDTF">2015-09-02T09:16:45Z</dcterms:created>
  <dcterms:modified xsi:type="dcterms:W3CDTF">2016-06-13T11:33:08Z</dcterms:modified>
</cp:coreProperties>
</file>